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7" r:id="rId5"/>
    <p:sldId id="261" r:id="rId6"/>
    <p:sldId id="269" r:id="rId7"/>
    <p:sldId id="263" r:id="rId8"/>
    <p:sldId id="270" r:id="rId9"/>
    <p:sldId id="265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F5DE0-AC26-47CD-AEDF-3566A57C68B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C15C9-9A02-4B22-8CAA-66E35E3A23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4672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602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2306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726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381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9884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600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8654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6250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07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33F46-B9B9-47CE-B418-6E2344ABA79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2C2ED-0B42-45A8-961A-B5E9B10C2A91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Where Have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You Gone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22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3079812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God, have you forgotten me?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have you abandoned me?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?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Where Have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You Gone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22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95819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3079812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God, have you forgotten me?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have you abandoned me?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?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Where Have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You Gone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22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Everyone who sees me laughs and sneers,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They shake their heads and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“If 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trust in your God and God is your friend,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God keep you safe.”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God, have you forgotten me?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have you abandoned me?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?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465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54120"/>
            <a:ext cx="8083624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My enemies have bound me up,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They pierced my hands and feet.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can count my bones, my strength is gone,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Come and set me free.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God, have you forgotten me?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have you abandoned me?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?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39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They take my clothing for themselves,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They cast lots for my robe.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my strength, come to my help,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D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o not leave me alone.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6314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God, have you forgotten me?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</a:t>
            </a:r>
            <a:r>
              <a:rPr lang="en-AU" sz="2800" b="1" dirty="0">
                <a:ea typeface="ＭＳ Ｐゴシック" charset="0"/>
                <a:cs typeface="ＭＳ Ｐゴシック" charset="0"/>
              </a:rPr>
              <a:t>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gone?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have you abandoned me?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, where have you gone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?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01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18116"/>
            <a:ext cx="8155632" cy="20217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will speak your name to everyone.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And sing you songs of praise.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Everyone who loves our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Praise God’s holy name!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336</Words>
  <Application>Microsoft Office PowerPoint</Application>
  <PresentationFormat>On-screen Show (4:3)</PresentationFormat>
  <Paragraphs>51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2015-08-09T11:44:23Z</dcterms:created>
  <dcterms:modified xsi:type="dcterms:W3CDTF">2016-02-04T06:26:45Z</dcterms:modified>
</cp:coreProperties>
</file>